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82" r:id="rId4"/>
    <p:sldId id="283" r:id="rId5"/>
    <p:sldId id="295" r:id="rId6"/>
    <p:sldId id="284" r:id="rId7"/>
    <p:sldId id="285" r:id="rId8"/>
    <p:sldId id="287" r:id="rId9"/>
    <p:sldId id="294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/>
  </p:normalViewPr>
  <p:slideViewPr>
    <p:cSldViewPr>
      <p:cViewPr>
        <p:scale>
          <a:sx n="92" d="100"/>
          <a:sy n="92" d="100"/>
        </p:scale>
        <p:origin x="-153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A20C-569B-4733-A080-6F334B901018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73E2B-A9EE-4712-AEDA-3CFB4C0708C9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672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3E2B-A9EE-4712-AEDA-3CFB4C0708C9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7190-E189-4492-8A34-D935C36125FA}" type="datetimeFigureOut">
              <a:rPr lang="en-NZ" smtClean="0"/>
              <a:pPr/>
              <a:t>7/12/2010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>
            <a:noAutofit/>
          </a:bodyPr>
          <a:lstStyle/>
          <a:p>
            <a:r>
              <a:rPr lang="en-NZ" sz="8000" dirty="0" smtClean="0">
                <a:latin typeface="La Bamba LET" pitchFamily="2" charset="0"/>
              </a:rPr>
              <a:t>German with Fraulein Exeter</a:t>
            </a:r>
            <a:endParaRPr lang="en-NZ" sz="8000" dirty="0">
              <a:latin typeface="La Bamba LET" pitchFamily="2" charset="0"/>
            </a:endParaRPr>
          </a:p>
        </p:txBody>
      </p:sp>
      <p:pic>
        <p:nvPicPr>
          <p:cNvPr id="4" name="Picture 3" descr="DSC024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284984"/>
            <a:ext cx="3456386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Danke</a:t>
            </a:r>
            <a:r>
              <a:rPr lang="en-NZ" dirty="0" smtClean="0">
                <a:latin typeface="Century Gothic" pitchFamily="34" charset="0"/>
              </a:rPr>
              <a:t> Sophie!</a:t>
            </a:r>
            <a:endParaRPr lang="en-NZ" dirty="0">
              <a:latin typeface="Century Gothic" pitchFamily="34" charset="0"/>
            </a:endParaRPr>
          </a:p>
        </p:txBody>
      </p:sp>
      <p:pic>
        <p:nvPicPr>
          <p:cNvPr id="4" name="Content Placeholder 3" descr="DSC024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836712"/>
            <a:ext cx="4986686" cy="3740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Autofit/>
          </a:bodyPr>
          <a:lstStyle/>
          <a:p>
            <a:r>
              <a:rPr lang="en-NZ" sz="4800" dirty="0" smtClean="0"/>
              <a:t>We have been learning German in Room 5 this year.</a:t>
            </a:r>
          </a:p>
          <a:p>
            <a:r>
              <a:rPr lang="en-NZ" sz="4800" dirty="0" smtClean="0"/>
              <a:t>Sophie has been teaching us.</a:t>
            </a:r>
          </a:p>
          <a:p>
            <a:r>
              <a:rPr lang="en-NZ" sz="4800" dirty="0" smtClean="0"/>
              <a:t>Click on the sound icon to hear our fantastic German.</a:t>
            </a:r>
            <a:endParaRPr lang="en-NZ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lila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Sophie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5538" y="361156"/>
            <a:ext cx="69151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740352" y="1052736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> </a:t>
            </a:r>
            <a:r>
              <a:rPr lang="en-NZ" dirty="0" err="1" smtClean="0">
                <a:latin typeface="Century Gothic" pitchFamily="34" charset="0"/>
              </a:rPr>
              <a:t>Schlange</a:t>
            </a:r>
            <a:r>
              <a:rPr lang="en-NZ" dirty="0" smtClean="0">
                <a:latin typeface="Century Gothic" pitchFamily="34" charset="0"/>
              </a:rPr>
              <a:t> </a:t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 Travis 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1060" y="1988840"/>
            <a:ext cx="8038096" cy="1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60648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685800"/>
            <a:ext cx="797242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8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Century Gothic" pitchFamily="34" charset="0"/>
              </a:rPr>
              <a:t>bar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Eleanor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0975" y="546894"/>
            <a:ext cx="37242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33184" y="26064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kleid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Danica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8104" y="260350"/>
            <a:ext cx="40500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7541096" y="40466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blau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Finn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0078" y="260350"/>
            <a:ext cx="48460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23312" y="0"/>
            <a:ext cx="620688" cy="620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pinsil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 Brigette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325" y="337344"/>
            <a:ext cx="2695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308304" y="908720"/>
            <a:ext cx="880864" cy="88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53</Words>
  <Application>Microsoft Office PowerPoint</Application>
  <PresentationFormat>On-screen Show (4:3)</PresentationFormat>
  <Paragraphs>18</Paragraphs>
  <Slides>10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German with Fraulein Exeter</vt:lpstr>
      <vt:lpstr>PowerPoint Presentation</vt:lpstr>
      <vt:lpstr>lila</vt:lpstr>
      <vt:lpstr>      Schlange       </vt:lpstr>
      <vt:lpstr>PowerPoint Presentation</vt:lpstr>
      <vt:lpstr>bar</vt:lpstr>
      <vt:lpstr>kleid</vt:lpstr>
      <vt:lpstr>blau</vt:lpstr>
      <vt:lpstr>pinsil</vt:lpstr>
      <vt:lpstr>Danke Sophie!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with Fraulein Exeter</dc:title>
  <dc:creator>Ministry of Education</dc:creator>
  <cp:lastModifiedBy>John</cp:lastModifiedBy>
  <cp:revision>84</cp:revision>
  <dcterms:created xsi:type="dcterms:W3CDTF">2010-10-31T20:09:56Z</dcterms:created>
  <dcterms:modified xsi:type="dcterms:W3CDTF">2010-12-06T20:38:45Z</dcterms:modified>
</cp:coreProperties>
</file>